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50" y="-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619672" y="483518"/>
          <a:ext cx="6095999" cy="1878570"/>
        </p:xfrm>
        <a:graphic>
          <a:graphicData uri="http://schemas.openxmlformats.org/drawingml/2006/table">
            <a:tbl>
              <a:tblPr/>
              <a:tblGrid>
                <a:gridCol w="393800"/>
                <a:gridCol w="2583401"/>
                <a:gridCol w="1137644"/>
                <a:gridCol w="1981154"/>
              </a:tblGrid>
              <a:tr h="8051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5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5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ФИО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Логин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Пароль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Чебеян Арутюн Варданович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chebav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qwe234ZXC!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Саакян Ара Спартакович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saakas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qwe234ZXC!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Джагарян Грант Гагикович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jagagg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qwe234ZXC!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Армаганян Гарри Эдгарович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armage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qwe234ZXC!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7889" name="Picture 1" descr="C:\Users\User\Desktop\итоговые\1.1 Нормативно-правовая\photo_5211164286905349020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427734"/>
            <a:ext cx="2082800" cy="20828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779912" y="4774168"/>
            <a:ext cx="2526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https://iclass.sibpsa.ru/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362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37</Words>
  <Application>Microsoft Office PowerPoint</Application>
  <PresentationFormat>Экран (16:9)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ASUS</cp:lastModifiedBy>
  <cp:revision>2</cp:revision>
  <dcterms:created xsi:type="dcterms:W3CDTF">2025-11-07T08:10:01Z</dcterms:created>
  <dcterms:modified xsi:type="dcterms:W3CDTF">2025-11-09T19:44:27Z</dcterms:modified>
</cp:coreProperties>
</file>